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5" r:id="rId11"/>
    <p:sldId id="264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543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066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238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961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05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3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811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349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66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53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312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69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410445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Людские потери СССР — 7,3 млн военнослужащих убитыми и умерших от ранений, 555 тыс. умерших от болезней, погибших в результате происшествий, осужденных к расстрелу (по донесениям войск, лечебных учреждений, военных трибуналов) и 4,5 млн попавшими в плен и пропавшими без вести. Общие демографические потери (включающие погибшее мирное население на оккупированной территории и повышенную смертность на остальной территории СССР от невзгод войны) — 26,6 млн человек.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4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4624"/>
            <a:ext cx="8856984" cy="252028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5300" b="1" dirty="0" smtClean="0">
                <a:solidFill>
                  <a:schemeClr val="bg2">
                    <a:lumMod val="90000"/>
                  </a:schemeClr>
                </a:solidFill>
              </a:rPr>
              <a:t>День Победы сегодня является праздничным днем в большинстве постсоветских республик. Он же отмечается и в странах-союзницах. Празднование в Советском Союзе первого Дня Победы неразрывно связано с искренней радостью и чувством огромного облегчения. Люди на улицах от всей души поздравляли друг друга с окончанием войны, плакали, смеялись, обнимались. Празднований такого размаха страна больше не видела. Вечером в столице прогремел неслыханный салют: выстрелили тридцатью залпами из тысячи орудий, а функции иллюминации ночного неба выполняли прожекторы ПВО.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91059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517232"/>
            <a:ext cx="6624736" cy="144016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>
                <a:solidFill>
                  <a:schemeClr val="bg1"/>
                </a:solidFill>
              </a:rPr>
              <a:t>Вечная Память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2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628"/>
            <a:ext cx="9108504" cy="1117508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Студенты группы 24-12 поздравляют с 70-летием Великой Победы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1" name="Emotive Mo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460432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4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4464496" cy="662473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22-го июня 1941 года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пошел отсчет четырем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годам нечеловеческих усилий, в течение которых будущее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каждого из нас висело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на волоске.</a:t>
            </a: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597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44624"/>
            <a:ext cx="4557192" cy="669674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С первого дня Великой Отечественной войны героизм простого советского солдата стал образцом для подражания. То, что в литературе часто называется «стоять на смерть» было сполна продемонстрировано уже в боях за Брестскую крепость.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60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085184"/>
            <a:ext cx="8712968" cy="177281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Люди, часто незнакомые, часто такие разные, -теперь  «Братья и Сестры», огромная семья, состоящая из всех народов и национальностей страны. Семья требовала спасения, требовала поддержки. 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73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161416"/>
            <a:ext cx="8928992" cy="266429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Немецкие генералы впервые столкнулись с аномалией, по-иному это и не назовешь.     Молниеносная война больше не работала, подобно механизму часов. Попадая в окружение, советские части с боями прорывались, а не складывали оружие.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3"/>
            <a:ext cx="9036496" cy="2592287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В техническом отношении советские войска серьезно уступали немецким. Шли в кавалерийские атаки на танки, летали и сбивали немецких ассов на старых самолетах, горели в танках и отступали, не отдавая ни клочка без боя.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77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66" y="0"/>
            <a:ext cx="9090537" cy="3140967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/>
              <a:t>В серьезной степени героизм солдат и командиров сорвал планы немецкого наступления.  Уже летом 41-го года были полностью сорваны планы наступления немецкой армии. Потом были Сталинград, Курск, Московская битва, но все они стали возможны благодаря беспримерному мужеству </a:t>
            </a:r>
          </a:p>
          <a:p>
            <a:pPr marL="0" indent="0">
              <a:buNone/>
            </a:pPr>
            <a:r>
              <a:rPr lang="ru-RU" sz="2400" b="1" dirty="0" smtClean="0"/>
              <a:t>простого советского солдата.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9450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3"/>
            <a:ext cx="8928992" cy="25202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В 22 часа 43 минуты по центрально-европейскому времени 8 мая война в Европе завершилась безоговорочной капитуляцией вооружённых сил Германии.</a:t>
            </a:r>
            <a:r>
              <a:rPr lang="ru-RU" dirty="0"/>
              <a:t> </a:t>
            </a:r>
            <a:r>
              <a:rPr lang="ru-RU" b="1" dirty="0">
                <a:solidFill>
                  <a:schemeClr val="bg1"/>
                </a:solidFill>
              </a:rPr>
              <a:t>Агрессор признал себя </a:t>
            </a:r>
            <a:r>
              <a:rPr lang="ru-RU" b="1" dirty="0" smtClean="0">
                <a:solidFill>
                  <a:schemeClr val="bg1"/>
                </a:solidFill>
              </a:rPr>
              <a:t>побежденным. Боевые действия продолжались 1418 дней.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71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385</Words>
  <Application>Microsoft Office PowerPoint</Application>
  <PresentationFormat>Экран (4:3)</PresentationFormat>
  <Paragraphs>16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</dc:creator>
  <cp:lastModifiedBy>Student_13</cp:lastModifiedBy>
  <cp:revision>22</cp:revision>
  <dcterms:created xsi:type="dcterms:W3CDTF">2015-04-02T18:03:11Z</dcterms:created>
  <dcterms:modified xsi:type="dcterms:W3CDTF">2015-04-03T06:17:34Z</dcterms:modified>
</cp:coreProperties>
</file>